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02" r:id="rId2"/>
  </p:sldIdLst>
  <p:sldSz cx="15119350" cy="21383625"/>
  <p:notesSz cx="29819600" cy="423418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A0"/>
    <a:srgbClr val="FFFFFF"/>
    <a:srgbClr val="FE2F19"/>
    <a:srgbClr val="498756"/>
    <a:srgbClr val="E55549"/>
    <a:srgbClr val="F31F0D"/>
    <a:srgbClr val="3399FF"/>
    <a:srgbClr val="E64823"/>
    <a:srgbClr val="19557D"/>
    <a:srgbClr val="9BC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4" autoAdjust="0"/>
    <p:restoredTop sz="94660"/>
  </p:normalViewPr>
  <p:slideViewPr>
    <p:cSldViewPr snapToGrid="0">
      <p:cViewPr varScale="1">
        <p:scale>
          <a:sx n="52" d="100"/>
          <a:sy n="52" d="100"/>
        </p:scale>
        <p:origin x="60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12921827" cy="2124442"/>
          </a:xfrm>
          <a:prstGeom prst="rect">
            <a:avLst/>
          </a:prstGeom>
        </p:spPr>
        <p:txBody>
          <a:bodyPr vert="horz" lIns="412349" tIns="206174" rIns="412349" bIns="206174" rtlCol="0"/>
          <a:lstStyle>
            <a:lvl1pPr algn="l">
              <a:defRPr sz="5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890873" y="2"/>
            <a:ext cx="12921827" cy="2124442"/>
          </a:xfrm>
          <a:prstGeom prst="rect">
            <a:avLst/>
          </a:prstGeom>
        </p:spPr>
        <p:txBody>
          <a:bodyPr vert="horz" lIns="412349" tIns="206174" rIns="412349" bIns="206174" rtlCol="0"/>
          <a:lstStyle>
            <a:lvl1pPr algn="r">
              <a:defRPr sz="5400"/>
            </a:lvl1pPr>
          </a:lstStyle>
          <a:p>
            <a:fld id="{A2278A23-B0FE-4A3E-8049-5335FB2EFB0E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58375" y="5292725"/>
            <a:ext cx="10102850" cy="14290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12349" tIns="206174" rIns="412349" bIns="2061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981960" y="20376991"/>
            <a:ext cx="23855680" cy="16672084"/>
          </a:xfrm>
          <a:prstGeom prst="rect">
            <a:avLst/>
          </a:prstGeom>
        </p:spPr>
        <p:txBody>
          <a:bodyPr vert="horz" lIns="412349" tIns="206174" rIns="412349" bIns="20617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40217373"/>
            <a:ext cx="12921827" cy="2124440"/>
          </a:xfrm>
          <a:prstGeom prst="rect">
            <a:avLst/>
          </a:prstGeom>
        </p:spPr>
        <p:txBody>
          <a:bodyPr vert="horz" lIns="412349" tIns="206174" rIns="412349" bIns="206174" rtlCol="0" anchor="b"/>
          <a:lstStyle>
            <a:lvl1pPr algn="l">
              <a:defRPr sz="5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890873" y="40217373"/>
            <a:ext cx="12921827" cy="2124440"/>
          </a:xfrm>
          <a:prstGeom prst="rect">
            <a:avLst/>
          </a:prstGeom>
        </p:spPr>
        <p:txBody>
          <a:bodyPr vert="horz" lIns="412349" tIns="206174" rIns="412349" bIns="206174" rtlCol="0" anchor="b"/>
          <a:lstStyle>
            <a:lvl1pPr algn="r">
              <a:defRPr sz="5400"/>
            </a:lvl1pPr>
          </a:lstStyle>
          <a:p>
            <a:fld id="{8612CE9C-4687-4F63-B60B-F01CE0973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48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875873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751747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2627620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3503493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4379366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5255240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6131113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7006986" algn="l" defTabSz="175174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7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1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4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7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4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9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95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5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9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C6478-5F50-479C-A244-FF08F23D983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7EDED-6F4C-4D12-B9CB-9AE5709D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2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E91CC-CACE-43CB-8BB1-0068671DC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Rectangle 319">
            <a:extLst>
              <a:ext uri="{FF2B5EF4-FFF2-40B4-BE49-F238E27FC236}">
                <a16:creationId xmlns:a16="http://schemas.microsoft.com/office/drawing/2014/main" id="{888175EE-77A7-8569-BD85-744A37A91ED5}"/>
              </a:ext>
            </a:extLst>
          </p:cNvPr>
          <p:cNvSpPr/>
          <p:nvPr/>
        </p:nvSpPr>
        <p:spPr>
          <a:xfrm>
            <a:off x="3778" y="2743784"/>
            <a:ext cx="15190001" cy="17338731"/>
          </a:xfrm>
          <a:prstGeom prst="rect">
            <a:avLst/>
          </a:prstGeom>
          <a:solidFill>
            <a:srgbClr val="19557D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8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C732BBF-9796-7D05-24CA-1D94B872E504}"/>
              </a:ext>
            </a:extLst>
          </p:cNvPr>
          <p:cNvGrpSpPr/>
          <p:nvPr/>
        </p:nvGrpSpPr>
        <p:grpSpPr>
          <a:xfrm>
            <a:off x="251375" y="2932901"/>
            <a:ext cx="7187727" cy="8900362"/>
            <a:chOff x="504963" y="5555569"/>
            <a:chExt cx="14400000" cy="18566355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DA82FB5C-834E-9C32-6ABA-452001DADA96}"/>
                </a:ext>
              </a:extLst>
            </p:cNvPr>
            <p:cNvSpPr/>
            <p:nvPr/>
          </p:nvSpPr>
          <p:spPr>
            <a:xfrm>
              <a:off x="504963" y="5555569"/>
              <a:ext cx="14400000" cy="18566355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lIns="35939" tIns="17969" rIns="35939" bIns="17969" rtlCol="0" anchor="ctr"/>
            <a:lstStyle/>
            <a:p>
              <a:pPr algn="ctr" defTabSz="1292017">
                <a:defRPr/>
              </a:pPr>
              <a:endParaRPr lang="en-US" sz="2543" kern="0" dirty="0" err="1">
                <a:solidFill>
                  <a:srgbClr val="FFFFFF"/>
                </a:solidFill>
                <a:latin typeface="Nestle_Text Book"/>
              </a:endParaRPr>
            </a:p>
          </p:txBody>
        </p:sp>
        <p:sp>
          <p:nvSpPr>
            <p:cNvPr id="178" name="Content Placeholder 3">
              <a:extLst>
                <a:ext uri="{FF2B5EF4-FFF2-40B4-BE49-F238E27FC236}">
                  <a16:creationId xmlns:a16="http://schemas.microsoft.com/office/drawing/2014/main" id="{2FBFFC97-7110-47C4-3FE8-3C27802D9094}"/>
                </a:ext>
              </a:extLst>
            </p:cNvPr>
            <p:cNvSpPr txBox="1">
              <a:spLocks/>
            </p:cNvSpPr>
            <p:nvPr/>
          </p:nvSpPr>
          <p:spPr>
            <a:xfrm>
              <a:off x="4372199" y="5721538"/>
              <a:ext cx="6665528" cy="624196"/>
            </a:xfrm>
            <a:prstGeom prst="rect">
              <a:avLst/>
            </a:prstGeom>
          </p:spPr>
          <p:txBody>
            <a:bodyPr/>
            <a:lstStyle>
              <a:lvl1pPr marL="0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None/>
                <a:defRPr sz="6795" b="1" i="0" kern="1200">
                  <a:solidFill>
                    <a:srgbClr val="0067A0"/>
                  </a:solidFill>
                  <a:latin typeface="Nestle Text Book" pitchFamily="2" charset="0"/>
                  <a:ea typeface="+mn-ea"/>
                  <a:cs typeface="+mn-cs"/>
                </a:defRPr>
              </a:lvl1pPr>
              <a:lvl2pPr marL="2853638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None/>
                <a:defRPr sz="18832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6354795" indent="-2118266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Char char="•"/>
                <a:defRPr sz="16474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0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Char char="​"/>
                <a:defRPr sz="23532" b="1" kern="1200">
                  <a:solidFill>
                    <a:schemeClr val="tx2"/>
                  </a:solidFill>
                  <a:latin typeface="+mj-lt"/>
                  <a:ea typeface="+mn-ea"/>
                  <a:cs typeface="+mn-cs"/>
                </a:defRPr>
              </a:lvl4pPr>
              <a:lvl5pPr marL="0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Char char="​"/>
                <a:tabLst/>
                <a:defRPr sz="21182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118266" indent="-2118266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Char char="•"/>
                <a:defRPr sz="11769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Char char="​"/>
                <a:defRPr sz="11769" b="1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7061"/>
                </a:spcAft>
                <a:buFont typeface="Arial" panose="020B0604020202020204" pitchFamily="34" charset="0"/>
                <a:buChar char="​"/>
                <a:defRPr sz="11769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10760779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​"/>
                <a:defRPr sz="70608" b="1" kern="1200" baseline="0">
                  <a:solidFill>
                    <a:schemeClr val="tx2"/>
                  </a:solidFill>
                  <a:latin typeface="+mj-lt"/>
                  <a:ea typeface="+mn-ea"/>
                  <a:cs typeface="+mn-cs"/>
                </a:defRPr>
              </a:lvl9pPr>
            </a:lstStyle>
            <a:p>
              <a:pPr algn="ctr" defTabSz="5370386">
                <a:defRPr/>
              </a:pPr>
              <a:r>
                <a:rPr lang="fr-CH" sz="2696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Subtitle</a:t>
              </a:r>
              <a:endParaRPr lang="en-CH" sz="269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5" name="Rectangle 174">
            <a:extLst>
              <a:ext uri="{FF2B5EF4-FFF2-40B4-BE49-F238E27FC236}">
                <a16:creationId xmlns:a16="http://schemas.microsoft.com/office/drawing/2014/main" id="{394B0945-BA7F-E00F-1FFB-15A71D51A571}"/>
              </a:ext>
            </a:extLst>
          </p:cNvPr>
          <p:cNvSpPr/>
          <p:nvPr/>
        </p:nvSpPr>
        <p:spPr>
          <a:xfrm>
            <a:off x="10705386" y="166307"/>
            <a:ext cx="4072617" cy="1140885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lIns="35939" tIns="17969" rIns="35939" bIns="17969" rtlCol="0" anchor="ctr"/>
          <a:lstStyle/>
          <a:p>
            <a:pPr algn="ctr" defTabSz="1292017">
              <a:defRPr/>
            </a:pPr>
            <a:endParaRPr lang="en-US" sz="2543" kern="0" dirty="0" err="1">
              <a:solidFill>
                <a:srgbClr val="FFFFFF"/>
              </a:solidFill>
              <a:latin typeface="Nestle_Text Book"/>
            </a:endParaRPr>
          </a:p>
        </p:txBody>
      </p:sp>
      <p:sp>
        <p:nvSpPr>
          <p:cNvPr id="176" name="Title 1">
            <a:extLst>
              <a:ext uri="{FF2B5EF4-FFF2-40B4-BE49-F238E27FC236}">
                <a16:creationId xmlns:a16="http://schemas.microsoft.com/office/drawing/2014/main" id="{AB6CA0F2-C38E-538D-5DA8-759583FBFE2D}"/>
              </a:ext>
            </a:extLst>
          </p:cNvPr>
          <p:cNvSpPr txBox="1">
            <a:spLocks/>
          </p:cNvSpPr>
          <p:nvPr/>
        </p:nvSpPr>
        <p:spPr>
          <a:xfrm>
            <a:off x="853968" y="404136"/>
            <a:ext cx="13411423" cy="885387"/>
          </a:xfrm>
          <a:prstGeom prst="rect">
            <a:avLst/>
          </a:prstGeom>
        </p:spPr>
        <p:txBody>
          <a:bodyPr vert="horz" lIns="45642" tIns="22822" rIns="45642" bIns="22822" rtlCol="0" anchor="ctr">
            <a:noAutofit/>
          </a:bodyPr>
          <a:lstStyle>
            <a:lvl1pPr algn="l" defTabSz="10760779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10192" b="1" kern="1200">
                <a:solidFill>
                  <a:srgbClr val="0067A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5370386">
              <a:defRPr/>
            </a:pPr>
            <a:r>
              <a:rPr lang="en-US" sz="3594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CH" sz="359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Text Placeholder 2">
            <a:extLst>
              <a:ext uri="{FF2B5EF4-FFF2-40B4-BE49-F238E27FC236}">
                <a16:creationId xmlns:a16="http://schemas.microsoft.com/office/drawing/2014/main" id="{425F7C9D-C3C0-A3D5-907E-0E7753BCFB39}"/>
              </a:ext>
            </a:extLst>
          </p:cNvPr>
          <p:cNvSpPr txBox="1">
            <a:spLocks/>
          </p:cNvSpPr>
          <p:nvPr/>
        </p:nvSpPr>
        <p:spPr>
          <a:xfrm>
            <a:off x="5654549" y="1381612"/>
            <a:ext cx="3807652" cy="515240"/>
          </a:xfrm>
          <a:prstGeom prst="rect">
            <a:avLst/>
          </a:prstGeom>
        </p:spPr>
        <p:txBody>
          <a:bodyPr/>
          <a:lstStyle>
            <a:lvl1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5096" b="0" i="0" kern="1200">
                <a:solidFill>
                  <a:srgbClr val="64513D"/>
                </a:solidFill>
                <a:latin typeface="Nestle Text Book" pitchFamily="2" charset="0"/>
                <a:ea typeface="+mn-ea"/>
                <a:cs typeface="+mn-cs"/>
              </a:defRPr>
            </a:lvl1pPr>
            <a:lvl2pPr marL="4236529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883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354795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6474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23532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tabLst/>
              <a:defRPr sz="2118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18266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70608" b="1" kern="1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 defTabSz="5370386">
              <a:lnSpc>
                <a:spcPct val="100000"/>
              </a:lnSpc>
              <a:spcAft>
                <a:spcPts val="598"/>
              </a:spcAft>
              <a:defRPr/>
            </a:pPr>
            <a:r>
              <a:rPr lang="fr-CH" sz="1796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</p:txBody>
      </p:sp>
      <p:pic>
        <p:nvPicPr>
          <p:cNvPr id="180" name="Picture 179" descr="Logo&#10;&#10;Description automatically generated">
            <a:extLst>
              <a:ext uri="{FF2B5EF4-FFF2-40B4-BE49-F238E27FC236}">
                <a16:creationId xmlns:a16="http://schemas.microsoft.com/office/drawing/2014/main" id="{CAD3DFC2-413C-CE0A-5C9B-BE957FF4E7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55" b="22981"/>
          <a:stretch/>
        </p:blipFill>
        <p:spPr bwMode="auto">
          <a:xfrm>
            <a:off x="246933" y="1909757"/>
            <a:ext cx="2986701" cy="6934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1" name="Text Placeholder 2">
            <a:extLst>
              <a:ext uri="{FF2B5EF4-FFF2-40B4-BE49-F238E27FC236}">
                <a16:creationId xmlns:a16="http://schemas.microsoft.com/office/drawing/2014/main" id="{85B1E809-9A15-5FDE-0C17-A8E61EDB7938}"/>
              </a:ext>
            </a:extLst>
          </p:cNvPr>
          <p:cNvSpPr txBox="1">
            <a:spLocks/>
          </p:cNvSpPr>
          <p:nvPr/>
        </p:nvSpPr>
        <p:spPr>
          <a:xfrm>
            <a:off x="2713470" y="1988185"/>
            <a:ext cx="9255638" cy="295339"/>
          </a:xfrm>
          <a:prstGeom prst="rect">
            <a:avLst/>
          </a:prstGeom>
        </p:spPr>
        <p:txBody>
          <a:bodyPr/>
          <a:lstStyle>
            <a:lvl1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5096" b="0" i="0" kern="1200">
                <a:solidFill>
                  <a:srgbClr val="64513D"/>
                </a:solidFill>
                <a:latin typeface="Nestle Text Book" pitchFamily="2" charset="0"/>
                <a:ea typeface="+mn-ea"/>
                <a:cs typeface="+mn-cs"/>
              </a:defRPr>
            </a:lvl1pPr>
            <a:lvl2pPr marL="4236529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883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354795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6474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23532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tabLst/>
              <a:defRPr sz="2118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18266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70608" b="1" kern="1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 defTabSz="5370386">
              <a:lnSpc>
                <a:spcPct val="100000"/>
              </a:lnSpc>
              <a:spcAft>
                <a:spcPts val="0"/>
              </a:spcAft>
              <a:defRPr/>
            </a:pPr>
            <a:r>
              <a:rPr lang="en-US" sz="159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Sustainable Materials Laboratory, School of Engineering, École Polytechnique </a:t>
            </a:r>
            <a:r>
              <a:rPr lang="en-US" sz="1597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Fédéral</a:t>
            </a:r>
            <a:r>
              <a:rPr lang="en-US" sz="159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Lausanne (EPFL), Station 12, 1015 Lausanne Switzerland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EC6FE60-3D21-F144-223A-026D545DB1C3}"/>
              </a:ext>
            </a:extLst>
          </p:cNvPr>
          <p:cNvCxnSpPr>
            <a:cxnSpLocks/>
          </p:cNvCxnSpPr>
          <p:nvPr/>
        </p:nvCxnSpPr>
        <p:spPr>
          <a:xfrm>
            <a:off x="-539018" y="2744332"/>
            <a:ext cx="16029065" cy="0"/>
          </a:xfrm>
          <a:prstGeom prst="line">
            <a:avLst/>
          </a:prstGeom>
          <a:noFill/>
          <a:ln w="25400" cap="flat" cmpd="sng" algn="ctr">
            <a:solidFill>
              <a:srgbClr val="64513D"/>
            </a:solidFill>
            <a:prstDash val="solid"/>
            <a:miter lim="800000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293551-4D1A-5705-DE8A-BA5F38F4E227}"/>
              </a:ext>
            </a:extLst>
          </p:cNvPr>
          <p:cNvCxnSpPr>
            <a:cxnSpLocks/>
          </p:cNvCxnSpPr>
          <p:nvPr/>
        </p:nvCxnSpPr>
        <p:spPr>
          <a:xfrm>
            <a:off x="-454856" y="1747414"/>
            <a:ext cx="16029065" cy="0"/>
          </a:xfrm>
          <a:prstGeom prst="line">
            <a:avLst/>
          </a:prstGeom>
          <a:noFill/>
          <a:ln w="25400" cap="flat" cmpd="sng" algn="ctr">
            <a:solidFill>
              <a:srgbClr val="64513D"/>
            </a:solidFill>
            <a:prstDash val="solid"/>
            <a:miter lim="800000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D2273B-51EB-51AD-456A-FBC098DF5B31}"/>
              </a:ext>
            </a:extLst>
          </p:cNvPr>
          <p:cNvCxnSpPr>
            <a:cxnSpLocks/>
          </p:cNvCxnSpPr>
          <p:nvPr/>
        </p:nvCxnSpPr>
        <p:spPr>
          <a:xfrm>
            <a:off x="-454856" y="20082508"/>
            <a:ext cx="16029065" cy="0"/>
          </a:xfrm>
          <a:prstGeom prst="line">
            <a:avLst/>
          </a:prstGeom>
          <a:noFill/>
          <a:ln w="25400" cap="flat" cmpd="sng" algn="ctr">
            <a:solidFill>
              <a:srgbClr val="64513D"/>
            </a:solidFill>
            <a:prstDash val="solid"/>
            <a:miter lim="800000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29718D5-8D16-9DC4-31FE-5FB697937718}"/>
              </a:ext>
            </a:extLst>
          </p:cNvPr>
          <p:cNvSpPr txBox="1"/>
          <p:nvPr/>
        </p:nvSpPr>
        <p:spPr>
          <a:xfrm>
            <a:off x="105651" y="20092740"/>
            <a:ext cx="1428596" cy="368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6" b="1" dirty="0">
                <a:solidFill>
                  <a:srgbClr val="0067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138391-C8FE-14F1-AC2C-9BDDB6288539}"/>
              </a:ext>
            </a:extLst>
          </p:cNvPr>
          <p:cNvSpPr/>
          <p:nvPr/>
        </p:nvSpPr>
        <p:spPr>
          <a:xfrm>
            <a:off x="7692783" y="2933869"/>
            <a:ext cx="7187727" cy="3104307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lIns="35939" tIns="17969" rIns="35939" bIns="17969" rtlCol="0" anchor="ctr"/>
          <a:lstStyle/>
          <a:p>
            <a:pPr algn="ctr" defTabSz="1292017">
              <a:defRPr/>
            </a:pPr>
            <a:endParaRPr lang="en-US" sz="2543" kern="0" dirty="0" err="1">
              <a:solidFill>
                <a:srgbClr val="FFFFFF"/>
              </a:solidFill>
              <a:latin typeface="Nestle_Text Book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FB3A7D6-EC91-70CB-1B86-B29B94807270}"/>
              </a:ext>
            </a:extLst>
          </p:cNvPr>
          <p:cNvSpPr txBox="1">
            <a:spLocks/>
          </p:cNvSpPr>
          <p:nvPr/>
        </p:nvSpPr>
        <p:spPr>
          <a:xfrm>
            <a:off x="9180302" y="3063027"/>
            <a:ext cx="4205228" cy="345496"/>
          </a:xfrm>
          <a:prstGeom prst="rect">
            <a:avLst/>
          </a:prstGeom>
        </p:spPr>
        <p:txBody>
          <a:bodyPr/>
          <a:lstStyle>
            <a:lvl1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6795" b="1" i="0" kern="1200">
                <a:solidFill>
                  <a:srgbClr val="0067A0"/>
                </a:solidFill>
                <a:latin typeface="Nestle Text Book" pitchFamily="2" charset="0"/>
                <a:ea typeface="+mn-ea"/>
                <a:cs typeface="+mn-cs"/>
              </a:defRPr>
            </a:lvl1pPr>
            <a:lvl2pPr marL="2853638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1883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354795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6474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23532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tabLst/>
              <a:defRPr sz="2118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18266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70608" b="1" kern="1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 defTabSz="5370386">
              <a:defRPr/>
            </a:pPr>
            <a:r>
              <a:rPr lang="fr-CH" sz="269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CH" sz="269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7BC18D-EDC8-5458-EBB1-0DF99EE9F209}"/>
              </a:ext>
            </a:extLst>
          </p:cNvPr>
          <p:cNvSpPr/>
          <p:nvPr/>
        </p:nvSpPr>
        <p:spPr>
          <a:xfrm>
            <a:off x="268362" y="12019115"/>
            <a:ext cx="14612151" cy="5032526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lIns="35939" tIns="17969" rIns="35939" bIns="17969" rtlCol="0" anchor="ctr"/>
          <a:lstStyle/>
          <a:p>
            <a:pPr algn="ctr" defTabSz="1292017">
              <a:defRPr/>
            </a:pPr>
            <a:endParaRPr lang="en-US" sz="2543" kern="0" dirty="0" err="1">
              <a:solidFill>
                <a:srgbClr val="FFFFFF"/>
              </a:solidFill>
              <a:latin typeface="Nestle_Text Book"/>
            </a:endParaRP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95E59C51-3E05-CC4A-3BAA-9EB3F5763C72}"/>
              </a:ext>
            </a:extLst>
          </p:cNvPr>
          <p:cNvSpPr txBox="1">
            <a:spLocks/>
          </p:cNvSpPr>
          <p:nvPr/>
        </p:nvSpPr>
        <p:spPr>
          <a:xfrm>
            <a:off x="5883202" y="12042241"/>
            <a:ext cx="3327083" cy="311567"/>
          </a:xfrm>
          <a:prstGeom prst="rect">
            <a:avLst/>
          </a:prstGeom>
        </p:spPr>
        <p:txBody>
          <a:bodyPr/>
          <a:lstStyle>
            <a:lvl1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6795" b="1" i="0" kern="1200">
                <a:solidFill>
                  <a:srgbClr val="0067A0"/>
                </a:solidFill>
                <a:latin typeface="Nestle Text Book" pitchFamily="2" charset="0"/>
                <a:ea typeface="+mn-ea"/>
                <a:cs typeface="+mn-cs"/>
              </a:defRPr>
            </a:lvl1pPr>
            <a:lvl2pPr marL="2853638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1883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354795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6474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23532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tabLst/>
              <a:defRPr sz="2118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18266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70608" b="1" kern="1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 defTabSz="5370386">
              <a:defRPr/>
            </a:pPr>
            <a:r>
              <a:rPr lang="fr-CH" sz="269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CH" sz="269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403331-DEF7-EC29-B71A-19BE2C635023}"/>
              </a:ext>
            </a:extLst>
          </p:cNvPr>
          <p:cNvSpPr/>
          <p:nvPr/>
        </p:nvSpPr>
        <p:spPr>
          <a:xfrm>
            <a:off x="7692783" y="6229707"/>
            <a:ext cx="7187727" cy="5603556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lIns="35939" tIns="17969" rIns="35939" bIns="17969" rtlCol="0" anchor="ctr"/>
          <a:lstStyle/>
          <a:p>
            <a:pPr algn="ctr" defTabSz="1292017">
              <a:defRPr/>
            </a:pPr>
            <a:endParaRPr lang="en-US" sz="2543" kern="0" dirty="0" err="1">
              <a:solidFill>
                <a:srgbClr val="FFFFFF"/>
              </a:solidFill>
              <a:latin typeface="Nestle_Text Book"/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17848FD-2AFE-2FFB-8772-04BB02421DC1}"/>
              </a:ext>
            </a:extLst>
          </p:cNvPr>
          <p:cNvSpPr txBox="1">
            <a:spLocks/>
          </p:cNvSpPr>
          <p:nvPr/>
        </p:nvSpPr>
        <p:spPr>
          <a:xfrm>
            <a:off x="9619375" y="6303234"/>
            <a:ext cx="3327083" cy="311567"/>
          </a:xfrm>
          <a:prstGeom prst="rect">
            <a:avLst/>
          </a:prstGeom>
        </p:spPr>
        <p:txBody>
          <a:bodyPr/>
          <a:lstStyle>
            <a:lvl1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6795" b="1" i="0" kern="1200">
                <a:solidFill>
                  <a:srgbClr val="0067A0"/>
                </a:solidFill>
                <a:latin typeface="Nestle Text Book" pitchFamily="2" charset="0"/>
                <a:ea typeface="+mn-ea"/>
                <a:cs typeface="+mn-cs"/>
              </a:defRPr>
            </a:lvl1pPr>
            <a:lvl2pPr marL="2853638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1883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354795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6474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23532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tabLst/>
              <a:defRPr sz="2118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18266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70608" b="1" kern="1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 defTabSz="5370386">
              <a:defRPr/>
            </a:pPr>
            <a:r>
              <a:rPr lang="fr-CH" sz="269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CH" sz="269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88E47B-9562-341D-279B-BE2E45B8437A}"/>
              </a:ext>
            </a:extLst>
          </p:cNvPr>
          <p:cNvSpPr/>
          <p:nvPr/>
        </p:nvSpPr>
        <p:spPr>
          <a:xfrm>
            <a:off x="268359" y="17250727"/>
            <a:ext cx="14612151" cy="2690676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miter lim="800000"/>
          </a:ln>
          <a:effectLst/>
        </p:spPr>
        <p:txBody>
          <a:bodyPr lIns="35939" tIns="17969" rIns="35939" bIns="17969" rtlCol="0" anchor="ctr"/>
          <a:lstStyle/>
          <a:p>
            <a:pPr algn="ctr" defTabSz="1292017">
              <a:defRPr/>
            </a:pPr>
            <a:endParaRPr lang="en-US" sz="2543" kern="0" dirty="0" err="1">
              <a:solidFill>
                <a:srgbClr val="FFFFFF"/>
              </a:solidFill>
              <a:latin typeface="Nestle_Text Book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30B07A6-FF41-1061-81CA-79C308ACEB24}"/>
              </a:ext>
            </a:extLst>
          </p:cNvPr>
          <p:cNvSpPr txBox="1">
            <a:spLocks/>
          </p:cNvSpPr>
          <p:nvPr/>
        </p:nvSpPr>
        <p:spPr>
          <a:xfrm>
            <a:off x="5883202" y="17273852"/>
            <a:ext cx="3327083" cy="311567"/>
          </a:xfrm>
          <a:prstGeom prst="rect">
            <a:avLst/>
          </a:prstGeom>
        </p:spPr>
        <p:txBody>
          <a:bodyPr/>
          <a:lstStyle>
            <a:lvl1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6795" b="1" i="0" kern="1200">
                <a:solidFill>
                  <a:srgbClr val="0067A0"/>
                </a:solidFill>
                <a:latin typeface="Nestle Text Book" pitchFamily="2" charset="0"/>
                <a:ea typeface="+mn-ea"/>
                <a:cs typeface="+mn-cs"/>
              </a:defRPr>
            </a:lvl1pPr>
            <a:lvl2pPr marL="2853638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None/>
              <a:defRPr sz="1883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354795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6474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23532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tabLst/>
              <a:defRPr sz="21182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18266" indent="-2118266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•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7061"/>
              </a:spcAft>
              <a:buFont typeface="Arial" panose="020B0604020202020204" pitchFamily="34" charset="0"/>
              <a:buChar char="​"/>
              <a:defRPr sz="11769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1076077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70608" b="1" kern="1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9pPr>
          </a:lstStyle>
          <a:p>
            <a:pPr algn="ctr" defTabSz="5370386">
              <a:defRPr/>
            </a:pPr>
            <a:r>
              <a:rPr lang="fr-CH" sz="269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CH" sz="269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35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8026</TotalTime>
  <Words>30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Nestle_Text Book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Tatli Buse</dc:creator>
  <cp:lastModifiedBy>Buse Tatli</cp:lastModifiedBy>
  <cp:revision>106</cp:revision>
  <cp:lastPrinted>2024-02-06T10:46:47Z</cp:lastPrinted>
  <dcterms:created xsi:type="dcterms:W3CDTF">2024-02-04T16:44:15Z</dcterms:created>
  <dcterms:modified xsi:type="dcterms:W3CDTF">2024-11-11T13:17:20Z</dcterms:modified>
</cp:coreProperties>
</file>